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80"/>
  </p:normalViewPr>
  <p:slideViewPr>
    <p:cSldViewPr snapToGrid="0">
      <p:cViewPr>
        <p:scale>
          <a:sx n="117" d="100"/>
          <a:sy n="117" d="100"/>
        </p:scale>
        <p:origin x="148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B3070-B09E-9A97-C930-9E2CD70E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129643"/>
            <a:ext cx="9748433" cy="63015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2019BC8-E484-9500-2263-25897D096FD7}"/>
              </a:ext>
            </a:extLst>
          </p:cNvPr>
          <p:cNvSpPr/>
          <p:nvPr/>
        </p:nvSpPr>
        <p:spPr>
          <a:xfrm>
            <a:off x="10135892" y="1038386"/>
            <a:ext cx="681925" cy="619933"/>
          </a:xfrm>
          <a:custGeom>
            <a:avLst/>
            <a:gdLst>
              <a:gd name="connsiteX0" fmla="*/ 619932 w 681925"/>
              <a:gd name="connsiteY0" fmla="*/ 0 h 619933"/>
              <a:gd name="connsiteX1" fmla="*/ 511444 w 681925"/>
              <a:gd name="connsiteY1" fmla="*/ 15499 h 619933"/>
              <a:gd name="connsiteX2" fmla="*/ 108488 w 681925"/>
              <a:gd name="connsiteY2" fmla="*/ 30997 h 619933"/>
              <a:gd name="connsiteX3" fmla="*/ 46494 w 681925"/>
              <a:gd name="connsiteY3" fmla="*/ 123987 h 619933"/>
              <a:gd name="connsiteX4" fmla="*/ 30996 w 681925"/>
              <a:gd name="connsiteY4" fmla="*/ 170482 h 619933"/>
              <a:gd name="connsiteX5" fmla="*/ 0 w 681925"/>
              <a:gd name="connsiteY5" fmla="*/ 356461 h 619933"/>
              <a:gd name="connsiteX6" fmla="*/ 30996 w 681925"/>
              <a:gd name="connsiteY6" fmla="*/ 511445 h 619933"/>
              <a:gd name="connsiteX7" fmla="*/ 61993 w 681925"/>
              <a:gd name="connsiteY7" fmla="*/ 557939 h 619933"/>
              <a:gd name="connsiteX8" fmla="*/ 108488 w 681925"/>
              <a:gd name="connsiteY8" fmla="*/ 588936 h 619933"/>
              <a:gd name="connsiteX9" fmla="*/ 201477 w 681925"/>
              <a:gd name="connsiteY9" fmla="*/ 619933 h 619933"/>
              <a:gd name="connsiteX10" fmla="*/ 402955 w 681925"/>
              <a:gd name="connsiteY10" fmla="*/ 604434 h 619933"/>
              <a:gd name="connsiteX11" fmla="*/ 449450 w 681925"/>
              <a:gd name="connsiteY11" fmla="*/ 557939 h 619933"/>
              <a:gd name="connsiteX12" fmla="*/ 557939 w 681925"/>
              <a:gd name="connsiteY12" fmla="*/ 480448 h 619933"/>
              <a:gd name="connsiteX13" fmla="*/ 588935 w 681925"/>
              <a:gd name="connsiteY13" fmla="*/ 433953 h 619933"/>
              <a:gd name="connsiteX14" fmla="*/ 666427 w 681925"/>
              <a:gd name="connsiteY14" fmla="*/ 340963 h 619933"/>
              <a:gd name="connsiteX15" fmla="*/ 681925 w 681925"/>
              <a:gd name="connsiteY15" fmla="*/ 294468 h 619933"/>
              <a:gd name="connsiteX16" fmla="*/ 650928 w 681925"/>
              <a:gd name="connsiteY16" fmla="*/ 61994 h 619933"/>
              <a:gd name="connsiteX17" fmla="*/ 619932 w 681925"/>
              <a:gd name="connsiteY17" fmla="*/ 15499 h 619933"/>
              <a:gd name="connsiteX18" fmla="*/ 619932 w 681925"/>
              <a:gd name="connsiteY18" fmla="*/ 0 h 61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25" h="619933">
                <a:moveTo>
                  <a:pt x="619932" y="0"/>
                </a:moveTo>
                <a:cubicBezTo>
                  <a:pt x="601851" y="0"/>
                  <a:pt x="547907" y="13289"/>
                  <a:pt x="511444" y="15499"/>
                </a:cubicBezTo>
                <a:cubicBezTo>
                  <a:pt x="377272" y="23631"/>
                  <a:pt x="239390" y="453"/>
                  <a:pt x="108488" y="30997"/>
                </a:cubicBezTo>
                <a:cubicBezTo>
                  <a:pt x="72209" y="39462"/>
                  <a:pt x="46494" y="123987"/>
                  <a:pt x="46494" y="123987"/>
                </a:cubicBezTo>
                <a:cubicBezTo>
                  <a:pt x="41328" y="139485"/>
                  <a:pt x="34958" y="154633"/>
                  <a:pt x="30996" y="170482"/>
                </a:cubicBezTo>
                <a:cubicBezTo>
                  <a:pt x="15888" y="230916"/>
                  <a:pt x="8748" y="295225"/>
                  <a:pt x="0" y="356461"/>
                </a:cubicBezTo>
                <a:cubicBezTo>
                  <a:pt x="5711" y="396437"/>
                  <a:pt x="9357" y="468167"/>
                  <a:pt x="30996" y="511445"/>
                </a:cubicBezTo>
                <a:cubicBezTo>
                  <a:pt x="39326" y="528105"/>
                  <a:pt x="48822" y="544768"/>
                  <a:pt x="61993" y="557939"/>
                </a:cubicBezTo>
                <a:cubicBezTo>
                  <a:pt x="75164" y="571110"/>
                  <a:pt x="91467" y="581371"/>
                  <a:pt x="108488" y="588936"/>
                </a:cubicBezTo>
                <a:cubicBezTo>
                  <a:pt x="138345" y="602206"/>
                  <a:pt x="201477" y="619933"/>
                  <a:pt x="201477" y="619933"/>
                </a:cubicBezTo>
                <a:cubicBezTo>
                  <a:pt x="268636" y="614767"/>
                  <a:pt x="337608" y="620771"/>
                  <a:pt x="402955" y="604434"/>
                </a:cubicBezTo>
                <a:cubicBezTo>
                  <a:pt x="424219" y="599118"/>
                  <a:pt x="432809" y="572203"/>
                  <a:pt x="449450" y="557939"/>
                </a:cubicBezTo>
                <a:cubicBezTo>
                  <a:pt x="483083" y="529111"/>
                  <a:pt x="521149" y="504975"/>
                  <a:pt x="557939" y="480448"/>
                </a:cubicBezTo>
                <a:cubicBezTo>
                  <a:pt x="568271" y="464950"/>
                  <a:pt x="577011" y="448262"/>
                  <a:pt x="588935" y="433953"/>
                </a:cubicBezTo>
                <a:cubicBezTo>
                  <a:pt x="688384" y="314613"/>
                  <a:pt x="589463" y="456408"/>
                  <a:pt x="666427" y="340963"/>
                </a:cubicBezTo>
                <a:cubicBezTo>
                  <a:pt x="671593" y="325465"/>
                  <a:pt x="681925" y="310805"/>
                  <a:pt x="681925" y="294468"/>
                </a:cubicBezTo>
                <a:cubicBezTo>
                  <a:pt x="681925" y="259829"/>
                  <a:pt x="681673" y="123485"/>
                  <a:pt x="650928" y="61994"/>
                </a:cubicBezTo>
                <a:cubicBezTo>
                  <a:pt x="642598" y="45334"/>
                  <a:pt x="633103" y="28670"/>
                  <a:pt x="619932" y="15499"/>
                </a:cubicBezTo>
                <a:cubicBezTo>
                  <a:pt x="611764" y="7330"/>
                  <a:pt x="638013" y="0"/>
                  <a:pt x="61993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267A6-5F1F-D887-8AE5-9A545DABF558}"/>
              </a:ext>
            </a:extLst>
          </p:cNvPr>
          <p:cNvSpPr txBox="1"/>
          <p:nvPr/>
        </p:nvSpPr>
        <p:spPr>
          <a:xfrm>
            <a:off x="9686441" y="1686687"/>
            <a:ext cx="58700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，点击</a:t>
            </a:r>
            <a:r>
              <a:rPr lang="en-US" altLang="zh-CN" dirty="0">
                <a:solidFill>
                  <a:srgbClr val="FF0000"/>
                </a:solidFill>
              </a:rPr>
              <a:t>Run</a:t>
            </a:r>
            <a:r>
              <a:rPr lang="zh-CN" altLang="en-US" dirty="0">
                <a:solidFill>
                  <a:srgbClr val="FF0000"/>
                </a:solidFill>
              </a:rPr>
              <a:t>提示</a:t>
            </a:r>
            <a:r>
              <a:rPr lang="en-US" altLang="zh-CN" dirty="0">
                <a:solidFill>
                  <a:srgbClr val="FF0000"/>
                </a:solidFill>
              </a:rPr>
              <a:t>Not Found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项目没有agent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files时</a:t>
            </a:r>
            <a:r>
              <a:rPr lang="zh-CN" altLang="en-US" dirty="0">
                <a:solidFill>
                  <a:srgbClr val="FF0000"/>
                </a:solidFill>
              </a:rPr>
              <a:t>，应该</a:t>
            </a:r>
            <a:r>
              <a:rPr lang="en-US" altLang="zh-CN" dirty="0">
                <a:solidFill>
                  <a:srgbClr val="FF0000"/>
                </a:solidFill>
              </a:rPr>
              <a:t>Disable Run, Disable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项目有至少一个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AU" dirty="0">
                <a:solidFill>
                  <a:srgbClr val="FF0000"/>
                </a:solidFill>
              </a:rPr>
              <a:t>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 Deploy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选中某个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Run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B5E850-3E11-9721-2F8E-FF6AB530CF58}"/>
              </a:ext>
            </a:extLst>
          </p:cNvPr>
          <p:cNvSpPr/>
          <p:nvPr/>
        </p:nvSpPr>
        <p:spPr>
          <a:xfrm>
            <a:off x="2386438" y="1022888"/>
            <a:ext cx="434254" cy="681926"/>
          </a:xfrm>
          <a:custGeom>
            <a:avLst/>
            <a:gdLst>
              <a:gd name="connsiteX0" fmla="*/ 434254 w 434254"/>
              <a:gd name="connsiteY0" fmla="*/ 0 h 681926"/>
              <a:gd name="connsiteX1" fmla="*/ 325765 w 434254"/>
              <a:gd name="connsiteY1" fmla="*/ 15498 h 681926"/>
              <a:gd name="connsiteX2" fmla="*/ 62294 w 434254"/>
              <a:gd name="connsiteY2" fmla="*/ 61993 h 681926"/>
              <a:gd name="connsiteX3" fmla="*/ 46796 w 434254"/>
              <a:gd name="connsiteY3" fmla="*/ 557939 h 681926"/>
              <a:gd name="connsiteX4" fmla="*/ 93291 w 434254"/>
              <a:gd name="connsiteY4" fmla="*/ 650929 h 681926"/>
              <a:gd name="connsiteX5" fmla="*/ 186281 w 434254"/>
              <a:gd name="connsiteY5" fmla="*/ 681926 h 681926"/>
              <a:gd name="connsiteX6" fmla="*/ 294769 w 434254"/>
              <a:gd name="connsiteY6" fmla="*/ 666427 h 681926"/>
              <a:gd name="connsiteX7" fmla="*/ 356762 w 434254"/>
              <a:gd name="connsiteY7" fmla="*/ 573437 h 681926"/>
              <a:gd name="connsiteX8" fmla="*/ 387759 w 434254"/>
              <a:gd name="connsiteY8" fmla="*/ 526943 h 681926"/>
              <a:gd name="connsiteX9" fmla="*/ 403257 w 434254"/>
              <a:gd name="connsiteY9" fmla="*/ 464949 h 681926"/>
              <a:gd name="connsiteX10" fmla="*/ 434254 w 434254"/>
              <a:gd name="connsiteY10" fmla="*/ 371959 h 681926"/>
              <a:gd name="connsiteX11" fmla="*/ 403257 w 434254"/>
              <a:gd name="connsiteY11" fmla="*/ 201478 h 681926"/>
              <a:gd name="connsiteX12" fmla="*/ 341264 w 434254"/>
              <a:gd name="connsiteY12" fmla="*/ 108488 h 6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4254" h="681926">
                <a:moveTo>
                  <a:pt x="434254" y="0"/>
                </a:moveTo>
                <a:cubicBezTo>
                  <a:pt x="398091" y="5166"/>
                  <a:pt x="362131" y="12035"/>
                  <a:pt x="325765" y="15498"/>
                </a:cubicBezTo>
                <a:cubicBezTo>
                  <a:pt x="80396" y="38867"/>
                  <a:pt x="171642" y="-10904"/>
                  <a:pt x="62294" y="61993"/>
                </a:cubicBezTo>
                <a:cubicBezTo>
                  <a:pt x="-50364" y="230983"/>
                  <a:pt x="18666" y="107857"/>
                  <a:pt x="46796" y="557939"/>
                </a:cubicBezTo>
                <a:cubicBezTo>
                  <a:pt x="48100" y="578811"/>
                  <a:pt x="76131" y="640204"/>
                  <a:pt x="93291" y="650929"/>
                </a:cubicBezTo>
                <a:cubicBezTo>
                  <a:pt x="120998" y="668246"/>
                  <a:pt x="186281" y="681926"/>
                  <a:pt x="186281" y="681926"/>
                </a:cubicBezTo>
                <a:cubicBezTo>
                  <a:pt x="222444" y="676760"/>
                  <a:pt x="263950" y="686039"/>
                  <a:pt x="294769" y="666427"/>
                </a:cubicBezTo>
                <a:cubicBezTo>
                  <a:pt x="326198" y="646426"/>
                  <a:pt x="336097" y="604434"/>
                  <a:pt x="356762" y="573437"/>
                </a:cubicBezTo>
                <a:lnTo>
                  <a:pt x="387759" y="526943"/>
                </a:lnTo>
                <a:cubicBezTo>
                  <a:pt x="392925" y="506278"/>
                  <a:pt x="397136" y="485351"/>
                  <a:pt x="403257" y="464949"/>
                </a:cubicBezTo>
                <a:cubicBezTo>
                  <a:pt x="412646" y="433654"/>
                  <a:pt x="434254" y="371959"/>
                  <a:pt x="434254" y="371959"/>
                </a:cubicBezTo>
                <a:cubicBezTo>
                  <a:pt x="430877" y="344942"/>
                  <a:pt x="426376" y="243093"/>
                  <a:pt x="403257" y="201478"/>
                </a:cubicBezTo>
                <a:cubicBezTo>
                  <a:pt x="385165" y="168913"/>
                  <a:pt x="341264" y="108488"/>
                  <a:pt x="341264" y="1084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13D55-9BA0-1AD9-7373-320341FB74EC}"/>
              </a:ext>
            </a:extLst>
          </p:cNvPr>
          <p:cNvSpPr txBox="1"/>
          <p:nvPr/>
        </p:nvSpPr>
        <p:spPr>
          <a:xfrm>
            <a:off x="2820692" y="1288987"/>
            <a:ext cx="26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这个button是什么作用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8305-3CA0-4C8B-1E70-BECE7C5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169717"/>
            <a:ext cx="9903417" cy="64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75B20-79D5-91B3-FB31-5665464806BC}"/>
              </a:ext>
            </a:extLst>
          </p:cNvPr>
          <p:cNvSpPr txBox="1"/>
          <p:nvPr/>
        </p:nvSpPr>
        <p:spPr>
          <a:xfrm>
            <a:off x="914399" y="3905572"/>
            <a:ext cx="1385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Here you can view and analyze the agent execution results. Go to Project Files, select an agent file and click the ‘Run’ button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AD304-6F46-A1B4-93F6-9ED0DEE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159697"/>
            <a:ext cx="10135892" cy="655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C0D2C6-0C21-88E1-B06A-CDD5C3037DA2}"/>
              </a:ext>
            </a:extLst>
          </p:cNvPr>
          <p:cNvSpPr txBox="1"/>
          <p:nvPr/>
        </p:nvSpPr>
        <p:spPr>
          <a:xfrm>
            <a:off x="914399" y="3905572"/>
            <a:ext cx="13532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endParaRPr lang="en-AU" dirty="0"/>
          </a:p>
          <a:p>
            <a:r>
              <a:rPr lang="en-US" altLang="zh-CN" dirty="0"/>
              <a:t>You have not deployed any UGAiForge agents from this project. To deploy your first agent, go to Project Files and click the ‘Deploy' button.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4D28E1-0E6F-C2D1-E81F-2194D58ED79E}"/>
              </a:ext>
            </a:extLst>
          </p:cNvPr>
          <p:cNvSpPr/>
          <p:nvPr/>
        </p:nvSpPr>
        <p:spPr>
          <a:xfrm>
            <a:off x="9624447" y="1100744"/>
            <a:ext cx="1890794" cy="805548"/>
          </a:xfrm>
          <a:custGeom>
            <a:avLst/>
            <a:gdLst>
              <a:gd name="connsiteX0" fmla="*/ 1348353 w 1890794"/>
              <a:gd name="connsiteY0" fmla="*/ 30632 h 805548"/>
              <a:gd name="connsiteX1" fmla="*/ 1069384 w 1890794"/>
              <a:gd name="connsiteY1" fmla="*/ 15134 h 805548"/>
              <a:gd name="connsiteX2" fmla="*/ 185980 w 1890794"/>
              <a:gd name="connsiteY2" fmla="*/ 46131 h 805548"/>
              <a:gd name="connsiteX3" fmla="*/ 77492 w 1890794"/>
              <a:gd name="connsiteY3" fmla="*/ 170117 h 805548"/>
              <a:gd name="connsiteX4" fmla="*/ 15499 w 1890794"/>
              <a:gd name="connsiteY4" fmla="*/ 263107 h 805548"/>
              <a:gd name="connsiteX5" fmla="*/ 0 w 1890794"/>
              <a:gd name="connsiteY5" fmla="*/ 309602 h 805548"/>
              <a:gd name="connsiteX6" fmla="*/ 30997 w 1890794"/>
              <a:gd name="connsiteY6" fmla="*/ 480083 h 805548"/>
              <a:gd name="connsiteX7" fmla="*/ 92990 w 1890794"/>
              <a:gd name="connsiteY7" fmla="*/ 557575 h 805548"/>
              <a:gd name="connsiteX8" fmla="*/ 139485 w 1890794"/>
              <a:gd name="connsiteY8" fmla="*/ 588571 h 805548"/>
              <a:gd name="connsiteX9" fmla="*/ 247973 w 1890794"/>
              <a:gd name="connsiteY9" fmla="*/ 650564 h 805548"/>
              <a:gd name="connsiteX10" fmla="*/ 309967 w 1890794"/>
              <a:gd name="connsiteY10" fmla="*/ 697059 h 805548"/>
              <a:gd name="connsiteX11" fmla="*/ 402956 w 1890794"/>
              <a:gd name="connsiteY11" fmla="*/ 728056 h 805548"/>
              <a:gd name="connsiteX12" fmla="*/ 480448 w 1890794"/>
              <a:gd name="connsiteY12" fmla="*/ 759053 h 805548"/>
              <a:gd name="connsiteX13" fmla="*/ 557939 w 1890794"/>
              <a:gd name="connsiteY13" fmla="*/ 774551 h 805548"/>
              <a:gd name="connsiteX14" fmla="*/ 929899 w 1890794"/>
              <a:gd name="connsiteY14" fmla="*/ 805548 h 805548"/>
              <a:gd name="connsiteX15" fmla="*/ 1255363 w 1890794"/>
              <a:gd name="connsiteY15" fmla="*/ 790049 h 805548"/>
              <a:gd name="connsiteX16" fmla="*/ 1487838 w 1890794"/>
              <a:gd name="connsiteY16" fmla="*/ 681561 h 805548"/>
              <a:gd name="connsiteX17" fmla="*/ 1596326 w 1890794"/>
              <a:gd name="connsiteY17" fmla="*/ 635066 h 805548"/>
              <a:gd name="connsiteX18" fmla="*/ 1658319 w 1890794"/>
              <a:gd name="connsiteY18" fmla="*/ 604070 h 805548"/>
              <a:gd name="connsiteX19" fmla="*/ 1751309 w 1890794"/>
              <a:gd name="connsiteY19" fmla="*/ 542076 h 805548"/>
              <a:gd name="connsiteX20" fmla="*/ 1797804 w 1890794"/>
              <a:gd name="connsiteY20" fmla="*/ 511080 h 805548"/>
              <a:gd name="connsiteX21" fmla="*/ 1844299 w 1890794"/>
              <a:gd name="connsiteY21" fmla="*/ 480083 h 805548"/>
              <a:gd name="connsiteX22" fmla="*/ 1890794 w 1890794"/>
              <a:gd name="connsiteY22" fmla="*/ 449087 h 805548"/>
              <a:gd name="connsiteX23" fmla="*/ 1875295 w 1890794"/>
              <a:gd name="connsiteY23" fmla="*/ 387093 h 805548"/>
              <a:gd name="connsiteX24" fmla="*/ 1828800 w 1890794"/>
              <a:gd name="connsiteY24" fmla="*/ 340598 h 805548"/>
              <a:gd name="connsiteX25" fmla="*/ 1689316 w 1890794"/>
              <a:gd name="connsiteY25" fmla="*/ 232110 h 805548"/>
              <a:gd name="connsiteX26" fmla="*/ 1596326 w 1890794"/>
              <a:gd name="connsiteY26" fmla="*/ 170117 h 805548"/>
              <a:gd name="connsiteX27" fmla="*/ 1549831 w 1890794"/>
              <a:gd name="connsiteY27" fmla="*/ 139120 h 805548"/>
              <a:gd name="connsiteX28" fmla="*/ 1441343 w 1890794"/>
              <a:gd name="connsiteY28" fmla="*/ 108124 h 805548"/>
              <a:gd name="connsiteX29" fmla="*/ 1379350 w 1890794"/>
              <a:gd name="connsiteY29" fmla="*/ 77127 h 805548"/>
              <a:gd name="connsiteX30" fmla="*/ 1224367 w 1890794"/>
              <a:gd name="connsiteY30" fmla="*/ 46131 h 805548"/>
              <a:gd name="connsiteX31" fmla="*/ 976394 w 1890794"/>
              <a:gd name="connsiteY31" fmla="*/ 30632 h 80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90794" h="805548">
                <a:moveTo>
                  <a:pt x="1348353" y="30632"/>
                </a:moveTo>
                <a:cubicBezTo>
                  <a:pt x="1255363" y="25466"/>
                  <a:pt x="1162517" y="15134"/>
                  <a:pt x="1069384" y="15134"/>
                </a:cubicBezTo>
                <a:cubicBezTo>
                  <a:pt x="290273" y="15134"/>
                  <a:pt x="508702" y="-34553"/>
                  <a:pt x="185980" y="46131"/>
                </a:cubicBezTo>
                <a:cubicBezTo>
                  <a:pt x="108488" y="97791"/>
                  <a:pt x="149818" y="61628"/>
                  <a:pt x="77492" y="170117"/>
                </a:cubicBezTo>
                <a:lnTo>
                  <a:pt x="15499" y="263107"/>
                </a:lnTo>
                <a:lnTo>
                  <a:pt x="0" y="309602"/>
                </a:lnTo>
                <a:cubicBezTo>
                  <a:pt x="1535" y="321883"/>
                  <a:pt x="8600" y="444248"/>
                  <a:pt x="30997" y="480083"/>
                </a:cubicBezTo>
                <a:cubicBezTo>
                  <a:pt x="48529" y="508134"/>
                  <a:pt x="69599" y="534184"/>
                  <a:pt x="92990" y="557575"/>
                </a:cubicBezTo>
                <a:cubicBezTo>
                  <a:pt x="106161" y="570746"/>
                  <a:pt x="123513" y="578988"/>
                  <a:pt x="139485" y="588571"/>
                </a:cubicBezTo>
                <a:cubicBezTo>
                  <a:pt x="175200" y="610000"/>
                  <a:pt x="212834" y="628203"/>
                  <a:pt x="247973" y="650564"/>
                </a:cubicBezTo>
                <a:cubicBezTo>
                  <a:pt x="269765" y="664432"/>
                  <a:pt x="286863" y="685507"/>
                  <a:pt x="309967" y="697059"/>
                </a:cubicBezTo>
                <a:cubicBezTo>
                  <a:pt x="339191" y="711671"/>
                  <a:pt x="372250" y="716890"/>
                  <a:pt x="402956" y="728056"/>
                </a:cubicBezTo>
                <a:cubicBezTo>
                  <a:pt x="429101" y="737564"/>
                  <a:pt x="453801" y="751059"/>
                  <a:pt x="480448" y="759053"/>
                </a:cubicBezTo>
                <a:cubicBezTo>
                  <a:pt x="505679" y="766622"/>
                  <a:pt x="531956" y="770221"/>
                  <a:pt x="557939" y="774551"/>
                </a:cubicBezTo>
                <a:cubicBezTo>
                  <a:pt x="710336" y="799950"/>
                  <a:pt x="733959" y="794022"/>
                  <a:pt x="929899" y="805548"/>
                </a:cubicBezTo>
                <a:cubicBezTo>
                  <a:pt x="1038387" y="800382"/>
                  <a:pt x="1147771" y="804889"/>
                  <a:pt x="1255363" y="790049"/>
                </a:cubicBezTo>
                <a:cubicBezTo>
                  <a:pt x="1342326" y="778054"/>
                  <a:pt x="1412762" y="719099"/>
                  <a:pt x="1487838" y="681561"/>
                </a:cubicBezTo>
                <a:cubicBezTo>
                  <a:pt x="1523028" y="663966"/>
                  <a:pt x="1560509" y="651347"/>
                  <a:pt x="1596326" y="635066"/>
                </a:cubicBezTo>
                <a:cubicBezTo>
                  <a:pt x="1617359" y="625506"/>
                  <a:pt x="1638508" y="615957"/>
                  <a:pt x="1658319" y="604070"/>
                </a:cubicBezTo>
                <a:cubicBezTo>
                  <a:pt x="1690264" y="584903"/>
                  <a:pt x="1720312" y="562741"/>
                  <a:pt x="1751309" y="542076"/>
                </a:cubicBezTo>
                <a:lnTo>
                  <a:pt x="1797804" y="511080"/>
                </a:lnTo>
                <a:lnTo>
                  <a:pt x="1844299" y="480083"/>
                </a:lnTo>
                <a:lnTo>
                  <a:pt x="1890794" y="449087"/>
                </a:lnTo>
                <a:cubicBezTo>
                  <a:pt x="1885628" y="428422"/>
                  <a:pt x="1885863" y="405587"/>
                  <a:pt x="1875295" y="387093"/>
                </a:cubicBezTo>
                <a:cubicBezTo>
                  <a:pt x="1864421" y="368063"/>
                  <a:pt x="1845638" y="354630"/>
                  <a:pt x="1828800" y="340598"/>
                </a:cubicBezTo>
                <a:cubicBezTo>
                  <a:pt x="1783550" y="302890"/>
                  <a:pt x="1738326" y="264783"/>
                  <a:pt x="1689316" y="232110"/>
                </a:cubicBezTo>
                <a:lnTo>
                  <a:pt x="1596326" y="170117"/>
                </a:lnTo>
                <a:cubicBezTo>
                  <a:pt x="1580828" y="159785"/>
                  <a:pt x="1567902" y="143638"/>
                  <a:pt x="1549831" y="139120"/>
                </a:cubicBezTo>
                <a:cubicBezTo>
                  <a:pt x="1518375" y="131256"/>
                  <a:pt x="1472469" y="121464"/>
                  <a:pt x="1441343" y="108124"/>
                </a:cubicBezTo>
                <a:cubicBezTo>
                  <a:pt x="1420108" y="99023"/>
                  <a:pt x="1400982" y="85239"/>
                  <a:pt x="1379350" y="77127"/>
                </a:cubicBezTo>
                <a:cubicBezTo>
                  <a:pt x="1345365" y="64383"/>
                  <a:pt x="1252071" y="49825"/>
                  <a:pt x="1224367" y="46131"/>
                </a:cubicBezTo>
                <a:cubicBezTo>
                  <a:pt x="1078174" y="26638"/>
                  <a:pt x="1109065" y="30632"/>
                  <a:pt x="976394" y="306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2E814-25E2-7B55-A83E-A270E3AA0FED}"/>
              </a:ext>
            </a:extLst>
          </p:cNvPr>
          <p:cNvSpPr txBox="1"/>
          <p:nvPr/>
        </p:nvSpPr>
        <p:spPr>
          <a:xfrm>
            <a:off x="11174278" y="982962"/>
            <a:ext cx="40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去掉</a:t>
            </a:r>
            <a:r>
              <a:rPr lang="en-US" altLang="zh-CN" dirty="0" err="1">
                <a:solidFill>
                  <a:srgbClr val="FF0000"/>
                </a:solidFill>
              </a:rPr>
              <a:t>Create</a:t>
            </a:r>
            <a:r>
              <a:rPr lang="en-US" altLang="zh-CN" dirty="0">
                <a:solidFill>
                  <a:srgbClr val="FF0000"/>
                </a:solidFill>
              </a:rPr>
              <a:t> New Project.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Deployments页面不应该有这个button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EEE54-0AC1-94EF-01F8-4A44A81C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7" y="276643"/>
            <a:ext cx="10399363" cy="67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0326-DC04-05BA-435A-55693CB6CB44}"/>
              </a:ext>
            </a:extLst>
          </p:cNvPr>
          <p:cNvSpPr txBox="1"/>
          <p:nvPr/>
        </p:nvSpPr>
        <p:spPr>
          <a:xfrm>
            <a:off x="5652655" y="1801091"/>
            <a:ext cx="143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去掉Deploy</a:t>
            </a:r>
            <a:r>
              <a:rPr lang="en-US" sz="1400" dirty="0">
                <a:solidFill>
                  <a:srgbClr val="FF0000"/>
                </a:solidFill>
              </a:rPr>
              <a:t>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CA2353-BD27-EE6B-CA4B-A5F884DBCEC8}"/>
              </a:ext>
            </a:extLst>
          </p:cNvPr>
          <p:cNvCxnSpPr/>
          <p:nvPr/>
        </p:nvCxnSpPr>
        <p:spPr>
          <a:xfrm>
            <a:off x="4858327" y="1985757"/>
            <a:ext cx="794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029FBD-1B66-05B9-EBE8-D7C8F3FAFA5F}"/>
              </a:ext>
            </a:extLst>
          </p:cNvPr>
          <p:cNvSpPr txBox="1"/>
          <p:nvPr/>
        </p:nvSpPr>
        <p:spPr>
          <a:xfrm>
            <a:off x="1052945" y="1985757"/>
            <a:ext cx="333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AU" dirty="0"/>
              <a:t>This will create an agent web page you can share as well as an agent API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7529-135C-9DE8-5FD2-9FE502A19A06}"/>
              </a:ext>
            </a:extLst>
          </p:cNvPr>
          <p:cNvSpPr txBox="1"/>
          <p:nvPr/>
        </p:nvSpPr>
        <p:spPr>
          <a:xfrm>
            <a:off x="5140037" y="1370204"/>
            <a:ext cx="246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改成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Deploy UGAiForge Agent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D12AFD4-E44B-FA28-EC1E-509BB26C139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024583" y="1524092"/>
            <a:ext cx="115455" cy="2154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10AD09-3707-642E-5725-5216C39C4493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4391631" y="2108866"/>
            <a:ext cx="632952" cy="4770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3D838-523B-85E4-25B1-61811C044803}"/>
              </a:ext>
            </a:extLst>
          </p:cNvPr>
          <p:cNvSpPr txBox="1"/>
          <p:nvPr/>
        </p:nvSpPr>
        <p:spPr>
          <a:xfrm>
            <a:off x="1801351" y="3766975"/>
            <a:ext cx="333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更新提示信息，在提示前面放一个黄色叹号icon</a:t>
            </a:r>
            <a:endParaRPr lang="en-AU" dirty="0"/>
          </a:p>
          <a:p>
            <a:r>
              <a:rPr lang="en-AU" dirty="0"/>
              <a:t>Public agent web page can be accessed by anyone and might be featured in the Explore page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F06E7DE-C0B3-2FF4-5065-992121AB2031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4350220" y="3715821"/>
            <a:ext cx="1443267" cy="136368"/>
          </a:xfrm>
          <a:prstGeom prst="curvedConnector4">
            <a:avLst>
              <a:gd name="adj1" fmla="val 24410"/>
              <a:gd name="adj2" fmla="val 267635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48D4A1-9B78-6C8D-9BE6-D45153F00B8D}"/>
              </a:ext>
            </a:extLst>
          </p:cNvPr>
          <p:cNvSpPr txBox="1"/>
          <p:nvPr/>
        </p:nvSpPr>
        <p:spPr>
          <a:xfrm>
            <a:off x="7745174" y="1570258"/>
            <a:ext cx="2904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切换visibility</a:t>
            </a:r>
            <a:r>
              <a:rPr lang="zh-CN" altLang="en-US" dirty="0"/>
              <a:t>展示不同提示信息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，显示 </a:t>
            </a:r>
            <a:r>
              <a:rPr lang="en-US" altLang="zh-CN" dirty="0"/>
              <a:t>Private agent web page can only be accessed by project members</a:t>
            </a:r>
            <a:endParaRPr lang="en-AU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86F7CA3-C351-4D36-9EAF-53CD5407FEA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79855" y="2585921"/>
            <a:ext cx="365319" cy="99130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627B83-E10B-8882-66D6-0DB22F6B2C95}"/>
              </a:ext>
            </a:extLst>
          </p:cNvPr>
          <p:cNvSpPr txBox="1"/>
          <p:nvPr/>
        </p:nvSpPr>
        <p:spPr>
          <a:xfrm>
            <a:off x="5752075" y="4424644"/>
            <a:ext cx="474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点击Deploy后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Dialog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title</a:t>
            </a:r>
            <a:r>
              <a:rPr lang="zh-CN" altLang="en-AU" dirty="0">
                <a:solidFill>
                  <a:srgbClr val="FF0000"/>
                </a:solidFill>
              </a:rPr>
              <a:t>更新</a:t>
            </a:r>
            <a:r>
              <a:rPr lang="zh-CN" altLang="en-US" dirty="0">
                <a:solidFill>
                  <a:srgbClr val="FF0000"/>
                </a:solidFill>
              </a:rPr>
              <a:t>成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Progress, </a:t>
            </a:r>
            <a:r>
              <a:rPr lang="zh-CN" altLang="en-US" dirty="0">
                <a:solidFill>
                  <a:srgbClr val="FF0000"/>
                </a:solidFill>
              </a:rPr>
              <a:t>去掉</a:t>
            </a:r>
            <a:r>
              <a:rPr lang="en-US" altLang="zh-CN" dirty="0">
                <a:solidFill>
                  <a:srgbClr val="FF0000"/>
                </a:solidFill>
              </a:rPr>
              <a:t>Cancel, Deploy button</a:t>
            </a:r>
            <a:r>
              <a:rPr lang="zh-CN" altLang="en-US" dirty="0">
                <a:solidFill>
                  <a:srgbClr val="FF0000"/>
                </a:solidFill>
              </a:rPr>
              <a:t>，改成</a:t>
            </a:r>
            <a:r>
              <a:rPr lang="en-US" altLang="zh-CN" dirty="0">
                <a:solidFill>
                  <a:srgbClr val="FF0000"/>
                </a:solidFill>
              </a:rPr>
              <a:t>button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Hide in Background</a:t>
            </a:r>
            <a:r>
              <a:rPr lang="zh-CN" altLang="en-US" dirty="0">
                <a:solidFill>
                  <a:srgbClr val="FF0000"/>
                </a:solidFill>
              </a:rPr>
              <a:t>。点击</a:t>
            </a:r>
            <a:r>
              <a:rPr lang="en-US" altLang="zh-CN" dirty="0">
                <a:solidFill>
                  <a:srgbClr val="FF0000"/>
                </a:solidFill>
              </a:rPr>
              <a:t>Hide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Background</a:t>
            </a:r>
            <a:r>
              <a:rPr lang="en-AU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返回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页面，</a:t>
            </a:r>
            <a:r>
              <a:rPr lang="en-US" altLang="zh-CN" dirty="0">
                <a:solidFill>
                  <a:srgbClr val="FF0000"/>
                </a:solidFill>
              </a:rPr>
              <a:t>Deploy button</a:t>
            </a:r>
            <a:r>
              <a:rPr lang="zh-CN" altLang="en-US" dirty="0">
                <a:solidFill>
                  <a:srgbClr val="FF0000"/>
                </a:solidFill>
              </a:rPr>
              <a:t>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progress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完成后显示</a:t>
            </a:r>
            <a:r>
              <a:rPr lang="en-US" altLang="zh-CN" dirty="0">
                <a:solidFill>
                  <a:srgbClr val="FF0000"/>
                </a:solidFill>
              </a:rPr>
              <a:t>Deployment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8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0656D-F5D1-6D00-55E0-F1E9915B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2" y="55261"/>
            <a:ext cx="10258816" cy="663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7CCC5-5DFE-C46B-6B2E-3772AD29A740}"/>
              </a:ext>
            </a:extLst>
          </p:cNvPr>
          <p:cNvSpPr txBox="1"/>
          <p:nvPr/>
        </p:nvSpPr>
        <p:spPr>
          <a:xfrm>
            <a:off x="6096000" y="1164921"/>
            <a:ext cx="4173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to reproduce:</a:t>
            </a:r>
          </a:p>
          <a:p>
            <a:r>
              <a:rPr lang="en-US" dirty="0"/>
              <a:t>1. Add folder Personal Assistant</a:t>
            </a:r>
          </a:p>
          <a:p>
            <a:r>
              <a:rPr lang="en-US" dirty="0"/>
              <a:t>2. Add another folder STORM</a:t>
            </a:r>
          </a:p>
          <a:p>
            <a:endParaRPr lang="en-US" dirty="0"/>
          </a:p>
          <a:p>
            <a:r>
              <a:rPr lang="en-US" dirty="0"/>
              <a:t>Agent </a:t>
            </a:r>
            <a:r>
              <a:rPr lang="en-US" dirty="0" err="1"/>
              <a:t>edito展示一个空agent</a:t>
            </a:r>
            <a:r>
              <a:rPr lang="en-US" dirty="0"/>
              <a:t> file, </a:t>
            </a:r>
            <a:r>
              <a:rPr lang="en-US" dirty="0" err="1"/>
              <a:t>但此时</a:t>
            </a:r>
            <a:endParaRPr lang="en-US" dirty="0"/>
          </a:p>
          <a:p>
            <a:r>
              <a:rPr lang="en-US" dirty="0" err="1"/>
              <a:t>我还未加任何agent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71368-D031-D41B-E3B0-D84FBB6C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95746"/>
            <a:ext cx="10221238" cy="660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BE9A3-E8F8-354F-1D32-54092A398830}"/>
              </a:ext>
            </a:extLst>
          </p:cNvPr>
          <p:cNvSpPr txBox="1"/>
          <p:nvPr/>
        </p:nvSpPr>
        <p:spPr>
          <a:xfrm>
            <a:off x="6459255" y="1485843"/>
            <a:ext cx="377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Delete STORM</a:t>
            </a:r>
            <a:r>
              <a:rPr lang="zh-CN" altLang="en-US" dirty="0"/>
              <a:t> </a:t>
            </a:r>
            <a:r>
              <a:rPr lang="en-AU" dirty="0" err="1"/>
              <a:t>folde没有删除确认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需添加删除确认对话框。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92199-3706-FC4B-4280-74204EB5960B}"/>
              </a:ext>
            </a:extLst>
          </p:cNvPr>
          <p:cNvSpPr txBox="1"/>
          <p:nvPr/>
        </p:nvSpPr>
        <p:spPr>
          <a:xfrm>
            <a:off x="6459255" y="2749364"/>
            <a:ext cx="1786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STORM </a:t>
            </a:r>
            <a:r>
              <a:rPr lang="en-AU" dirty="0" err="1"/>
              <a:t>folde被删除后</a:t>
            </a:r>
            <a:r>
              <a:rPr lang="zh-CN" altLang="en-US" dirty="0"/>
              <a:t>，仍显示创建</a:t>
            </a:r>
            <a:r>
              <a:rPr lang="en-US" altLang="zh-CN" dirty="0"/>
              <a:t>STORM</a:t>
            </a:r>
            <a:r>
              <a:rPr lang="zh-CN" altLang="en-US" dirty="0"/>
              <a:t> </a:t>
            </a:r>
            <a:r>
              <a:rPr lang="en-AU" altLang="zh-CN" dirty="0"/>
              <a:t>folder</a:t>
            </a:r>
            <a:r>
              <a:rPr lang="zh-CN" altLang="en-US" dirty="0"/>
              <a:t>时凭空创建的空</a:t>
            </a:r>
            <a:r>
              <a:rPr lang="en-US" altLang="zh-CN" dirty="0"/>
              <a:t>agent file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/>
          </a:p>
          <a:p>
            <a:r>
              <a:rPr lang="zh-CN" altLang="en-AU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foler</a:t>
            </a:r>
            <a:r>
              <a:rPr lang="zh-CN" altLang="en-US" dirty="0">
                <a:solidFill>
                  <a:srgbClr val="FF0000"/>
                </a:solidFill>
              </a:rPr>
              <a:t>后页面应按照下面逻辑更新：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不在被删除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，仍然显示这个</a:t>
            </a:r>
            <a:r>
              <a:rPr lang="en-US" altLang="zh-CN" dirty="0">
                <a:solidFill>
                  <a:srgbClr val="FF0000"/>
                </a:solidFill>
              </a:rPr>
              <a:t>agent file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AU" altLang="zh-CN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FF0000"/>
                </a:solidFill>
              </a:rPr>
              <a:t>如果当前</a:t>
            </a:r>
            <a:r>
              <a:rPr lang="en-AU" altLang="zh-CN" dirty="0">
                <a:solidFill>
                  <a:srgbClr val="FF0000"/>
                </a:solidFill>
              </a:rPr>
              <a:t>agent editor</a:t>
            </a:r>
            <a:r>
              <a:rPr lang="zh-CN" altLang="en-AU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在被删除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内，显示提示页面</a:t>
            </a:r>
            <a:r>
              <a:rPr lang="zh-CN" altLang="en-AU" dirty="0">
                <a:solidFill>
                  <a:srgbClr val="FF0000"/>
                </a:solidFill>
              </a:rPr>
              <a:t>而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en-US" altLang="zh-CN" dirty="0">
                <a:solidFill>
                  <a:srgbClr val="FF0000"/>
                </a:solidFill>
              </a:rPr>
              <a:t>agent editor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 Files</a:t>
            </a:r>
            <a:r>
              <a:rPr lang="zh-CN" altLang="en-US" dirty="0">
                <a:solidFill>
                  <a:srgbClr val="FF0000"/>
                </a:solidFill>
              </a:rPr>
              <a:t>下有至少一个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，提示页面显示 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显示“</a:t>
            </a:r>
            <a:r>
              <a:rPr lang="en-US" altLang="zh-CN" dirty="0">
                <a:solidFill>
                  <a:srgbClr val="FF0000"/>
                </a:solidFill>
              </a:rPr>
              <a:t>Select an agent file to edit or add a folder or an agent file”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-</a:t>
            </a:r>
            <a:r>
              <a:rPr lang="zh-CN" altLang="en-US" dirty="0">
                <a:solidFill>
                  <a:srgbClr val="FF0000"/>
                </a:solidFill>
              </a:rPr>
              <a:t> 如果</a:t>
            </a:r>
            <a:r>
              <a:rPr lang="en-US" altLang="zh-CN" dirty="0">
                <a:solidFill>
                  <a:srgbClr val="FF0000"/>
                </a:solidFill>
              </a:rPr>
              <a:t>Project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只有</a:t>
            </a:r>
            <a:r>
              <a:rPr lang="en-US" altLang="zh-CN" dirty="0">
                <a:solidFill>
                  <a:srgbClr val="FF0000"/>
                </a:solidFill>
              </a:rPr>
              <a:t>folder</a:t>
            </a:r>
            <a:r>
              <a:rPr lang="zh-CN" altLang="en-US" dirty="0">
                <a:solidFill>
                  <a:srgbClr val="FF0000"/>
                </a:solidFill>
              </a:rPr>
              <a:t>没有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files</a:t>
            </a:r>
            <a:r>
              <a:rPr lang="zh-CN" altLang="en-US" dirty="0">
                <a:solidFill>
                  <a:srgbClr val="FF0000"/>
                </a:solidFill>
              </a:rPr>
              <a:t>，提示</a:t>
            </a:r>
            <a:r>
              <a:rPr lang="en-AU" altLang="zh-CN" dirty="0">
                <a:solidFill>
                  <a:srgbClr val="FF0000"/>
                </a:solidFill>
              </a:rPr>
              <a:t>“Welcome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>
                <a:solidFill>
                  <a:srgbClr val="FF0000"/>
                </a:solidFill>
              </a:rPr>
              <a:t>UGAiForge”, </a:t>
            </a:r>
            <a:r>
              <a:rPr lang="zh-CN" altLang="en-AU" dirty="0">
                <a:solidFill>
                  <a:srgbClr val="FF0000"/>
                </a:solidFill>
              </a:rPr>
              <a:t>换行</a:t>
            </a:r>
            <a:r>
              <a:rPr lang="zh-CN" altLang="en-US" dirty="0">
                <a:solidFill>
                  <a:srgbClr val="FF0000"/>
                </a:solidFill>
              </a:rPr>
              <a:t>显示 “</a:t>
            </a:r>
            <a:r>
              <a:rPr lang="en-US" altLang="zh-CN" dirty="0">
                <a:solidFill>
                  <a:srgbClr val="FF0000"/>
                </a:solidFill>
              </a:rPr>
              <a:t>Click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AU" altLang="zh-CN" dirty="0" err="1">
                <a:solidFill>
                  <a:srgbClr val="FF0000"/>
                </a:solidFill>
              </a:rPr>
              <a:t>add_file_icon</a:t>
            </a:r>
            <a:r>
              <a:rPr lang="en-AU" altLang="zh-CN" dirty="0">
                <a:solidFill>
                  <a:srgbClr val="FF0000"/>
                </a:solidFill>
              </a:rPr>
              <a:t> to add the first agent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zh-CN" altLang="en-US" dirty="0">
                <a:solidFill>
                  <a:srgbClr val="FF0000"/>
                </a:solidFill>
              </a:rPr>
              <a:t>显示信息不包括引号）</a:t>
            </a:r>
            <a:endParaRPr lang="en-AU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01CDB-249B-5E40-7189-5ACCE6D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7" y="63357"/>
            <a:ext cx="10459233" cy="6760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645DA-9BD1-9B23-6EFA-51FE945D69AB}"/>
              </a:ext>
            </a:extLst>
          </p:cNvPr>
          <p:cNvSpPr txBox="1"/>
          <p:nvPr/>
        </p:nvSpPr>
        <p:spPr>
          <a:xfrm>
            <a:off x="6359047" y="2797512"/>
            <a:ext cx="6299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编辑</a:t>
            </a:r>
            <a:r>
              <a:rPr lang="en-US" altLang="zh-CN" dirty="0"/>
              <a:t>folder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  <a:r>
              <a:rPr lang="zh-CN" altLang="en-US" dirty="0"/>
              <a:t>，可以转换</a:t>
            </a:r>
            <a:r>
              <a:rPr lang="en-US" altLang="zh-CN" dirty="0"/>
              <a:t>file type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Folder/file type</a:t>
            </a:r>
            <a:r>
              <a:rPr lang="zh-CN" altLang="en-US" dirty="0">
                <a:solidFill>
                  <a:srgbClr val="FF0000"/>
                </a:solidFill>
              </a:rPr>
              <a:t>在创建确定，编辑</a:t>
            </a:r>
            <a:r>
              <a:rPr lang="en-US" altLang="zh-CN" dirty="0">
                <a:solidFill>
                  <a:srgbClr val="FF0000"/>
                </a:solidFill>
              </a:rPr>
              <a:t>folder/file</a:t>
            </a:r>
            <a:r>
              <a:rPr lang="zh-CN" altLang="en-US" dirty="0">
                <a:solidFill>
                  <a:srgbClr val="FF0000"/>
                </a:solidFill>
              </a:rPr>
              <a:t>并可以转换</a:t>
            </a:r>
            <a:r>
              <a:rPr lang="en-US" altLang="zh-CN" dirty="0">
                <a:solidFill>
                  <a:srgbClr val="FF0000"/>
                </a:solidFill>
              </a:rPr>
              <a:t>type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623989-8785-8221-0770-0F2BA2E7372C}"/>
              </a:ext>
            </a:extLst>
          </p:cNvPr>
          <p:cNvSpPr/>
          <p:nvPr/>
        </p:nvSpPr>
        <p:spPr>
          <a:xfrm>
            <a:off x="4767601" y="1866378"/>
            <a:ext cx="1809430" cy="501041"/>
          </a:xfrm>
          <a:custGeom>
            <a:avLst/>
            <a:gdLst>
              <a:gd name="connsiteX0" fmla="*/ 1082054 w 1809430"/>
              <a:gd name="connsiteY0" fmla="*/ 25052 h 501041"/>
              <a:gd name="connsiteX1" fmla="*/ 981846 w 1809430"/>
              <a:gd name="connsiteY1" fmla="*/ 37578 h 501041"/>
              <a:gd name="connsiteX2" fmla="*/ 29867 w 1809430"/>
              <a:gd name="connsiteY2" fmla="*/ 50104 h 501041"/>
              <a:gd name="connsiteX3" fmla="*/ 42394 w 1809430"/>
              <a:gd name="connsiteY3" fmla="*/ 263047 h 501041"/>
              <a:gd name="connsiteX4" fmla="*/ 67446 w 1809430"/>
              <a:gd name="connsiteY4" fmla="*/ 300625 h 501041"/>
              <a:gd name="connsiteX5" fmla="*/ 117550 w 1809430"/>
              <a:gd name="connsiteY5" fmla="*/ 363255 h 501041"/>
              <a:gd name="connsiteX6" fmla="*/ 230284 w 1809430"/>
              <a:gd name="connsiteY6" fmla="*/ 425885 h 501041"/>
              <a:gd name="connsiteX7" fmla="*/ 280388 w 1809430"/>
              <a:gd name="connsiteY7" fmla="*/ 450937 h 501041"/>
              <a:gd name="connsiteX8" fmla="*/ 543435 w 1809430"/>
              <a:gd name="connsiteY8" fmla="*/ 488515 h 501041"/>
              <a:gd name="connsiteX9" fmla="*/ 768903 w 1809430"/>
              <a:gd name="connsiteY9" fmla="*/ 501041 h 501041"/>
              <a:gd name="connsiteX10" fmla="*/ 1232366 w 1809430"/>
              <a:gd name="connsiteY10" fmla="*/ 488515 h 501041"/>
              <a:gd name="connsiteX11" fmla="*/ 1307522 w 1809430"/>
              <a:gd name="connsiteY11" fmla="*/ 475989 h 501041"/>
              <a:gd name="connsiteX12" fmla="*/ 1420257 w 1809430"/>
              <a:gd name="connsiteY12" fmla="*/ 463463 h 501041"/>
              <a:gd name="connsiteX13" fmla="*/ 1545517 w 1809430"/>
              <a:gd name="connsiteY13" fmla="*/ 438411 h 501041"/>
              <a:gd name="connsiteX14" fmla="*/ 1658251 w 1809430"/>
              <a:gd name="connsiteY14" fmla="*/ 413359 h 501041"/>
              <a:gd name="connsiteX15" fmla="*/ 1758459 w 1809430"/>
              <a:gd name="connsiteY15" fmla="*/ 388307 h 501041"/>
              <a:gd name="connsiteX16" fmla="*/ 1808563 w 1809430"/>
              <a:gd name="connsiteY16" fmla="*/ 313151 h 501041"/>
              <a:gd name="connsiteX17" fmla="*/ 1796037 w 1809430"/>
              <a:gd name="connsiteY17" fmla="*/ 263047 h 501041"/>
              <a:gd name="connsiteX18" fmla="*/ 1708355 w 1809430"/>
              <a:gd name="connsiteY18" fmla="*/ 175364 h 501041"/>
              <a:gd name="connsiteX19" fmla="*/ 1608147 w 1809430"/>
              <a:gd name="connsiteY19" fmla="*/ 112734 h 501041"/>
              <a:gd name="connsiteX20" fmla="*/ 1558043 w 1809430"/>
              <a:gd name="connsiteY20" fmla="*/ 100208 h 501041"/>
              <a:gd name="connsiteX21" fmla="*/ 1332574 w 1809430"/>
              <a:gd name="connsiteY21" fmla="*/ 112734 h 501041"/>
              <a:gd name="connsiteX22" fmla="*/ 1232366 w 1809430"/>
              <a:gd name="connsiteY22" fmla="*/ 137786 h 501041"/>
              <a:gd name="connsiteX23" fmla="*/ 1157210 w 1809430"/>
              <a:gd name="connsiteY23" fmla="*/ 162838 h 501041"/>
              <a:gd name="connsiteX24" fmla="*/ 944267 w 1809430"/>
              <a:gd name="connsiteY24" fmla="*/ 150312 h 501041"/>
              <a:gd name="connsiteX25" fmla="*/ 906689 w 1809430"/>
              <a:gd name="connsiteY25" fmla="*/ 125260 h 501041"/>
              <a:gd name="connsiteX26" fmla="*/ 831533 w 1809430"/>
              <a:gd name="connsiteY26" fmla="*/ 100208 h 501041"/>
              <a:gd name="connsiteX27" fmla="*/ 869111 w 1809430"/>
              <a:gd name="connsiteY27" fmla="*/ 62630 h 501041"/>
              <a:gd name="connsiteX28" fmla="*/ 956794 w 1809430"/>
              <a:gd name="connsiteY28" fmla="*/ 0 h 5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09430" h="501041">
                <a:moveTo>
                  <a:pt x="1082054" y="25052"/>
                </a:moveTo>
                <a:cubicBezTo>
                  <a:pt x="1048651" y="29227"/>
                  <a:pt x="1015499" y="36777"/>
                  <a:pt x="981846" y="37578"/>
                </a:cubicBezTo>
                <a:cubicBezTo>
                  <a:pt x="664582" y="45132"/>
                  <a:pt x="338458" y="-23958"/>
                  <a:pt x="29867" y="50104"/>
                </a:cubicBezTo>
                <a:cubicBezTo>
                  <a:pt x="-39273" y="66698"/>
                  <a:pt x="31846" y="192730"/>
                  <a:pt x="42394" y="263047"/>
                </a:cubicBezTo>
                <a:cubicBezTo>
                  <a:pt x="44627" y="277935"/>
                  <a:pt x="58413" y="288581"/>
                  <a:pt x="67446" y="300625"/>
                </a:cubicBezTo>
                <a:cubicBezTo>
                  <a:pt x="83487" y="322013"/>
                  <a:pt x="97678" y="345370"/>
                  <a:pt x="117550" y="363255"/>
                </a:cubicBezTo>
                <a:cubicBezTo>
                  <a:pt x="191526" y="429833"/>
                  <a:pt x="169477" y="399825"/>
                  <a:pt x="230284" y="425885"/>
                </a:cubicBezTo>
                <a:cubicBezTo>
                  <a:pt x="247447" y="433241"/>
                  <a:pt x="262434" y="445807"/>
                  <a:pt x="280388" y="450937"/>
                </a:cubicBezTo>
                <a:cubicBezTo>
                  <a:pt x="366610" y="475572"/>
                  <a:pt x="454505" y="482382"/>
                  <a:pt x="543435" y="488515"/>
                </a:cubicBezTo>
                <a:cubicBezTo>
                  <a:pt x="618529" y="493694"/>
                  <a:pt x="693747" y="496866"/>
                  <a:pt x="768903" y="501041"/>
                </a:cubicBezTo>
                <a:lnTo>
                  <a:pt x="1232366" y="488515"/>
                </a:lnTo>
                <a:cubicBezTo>
                  <a:pt x="1257736" y="487335"/>
                  <a:pt x="1282347" y="479346"/>
                  <a:pt x="1307522" y="475989"/>
                </a:cubicBezTo>
                <a:cubicBezTo>
                  <a:pt x="1345000" y="470992"/>
                  <a:pt x="1382679" y="467638"/>
                  <a:pt x="1420257" y="463463"/>
                </a:cubicBezTo>
                <a:cubicBezTo>
                  <a:pt x="1508879" y="441308"/>
                  <a:pt x="1432905" y="458886"/>
                  <a:pt x="1545517" y="438411"/>
                </a:cubicBezTo>
                <a:cubicBezTo>
                  <a:pt x="1649409" y="419522"/>
                  <a:pt x="1567778" y="433464"/>
                  <a:pt x="1658251" y="413359"/>
                </a:cubicBezTo>
                <a:cubicBezTo>
                  <a:pt x="1748944" y="393205"/>
                  <a:pt x="1691309" y="410690"/>
                  <a:pt x="1758459" y="388307"/>
                </a:cubicBezTo>
                <a:cubicBezTo>
                  <a:pt x="1775160" y="363255"/>
                  <a:pt x="1815865" y="342361"/>
                  <a:pt x="1808563" y="313151"/>
                </a:cubicBezTo>
                <a:cubicBezTo>
                  <a:pt x="1804388" y="296450"/>
                  <a:pt x="1804398" y="278096"/>
                  <a:pt x="1796037" y="263047"/>
                </a:cubicBezTo>
                <a:cubicBezTo>
                  <a:pt x="1762016" y="201810"/>
                  <a:pt x="1753825" y="207843"/>
                  <a:pt x="1708355" y="175364"/>
                </a:cubicBezTo>
                <a:cubicBezTo>
                  <a:pt x="1664797" y="144251"/>
                  <a:pt x="1657707" y="131319"/>
                  <a:pt x="1608147" y="112734"/>
                </a:cubicBezTo>
                <a:cubicBezTo>
                  <a:pt x="1592028" y="106689"/>
                  <a:pt x="1574744" y="104383"/>
                  <a:pt x="1558043" y="100208"/>
                </a:cubicBezTo>
                <a:cubicBezTo>
                  <a:pt x="1482887" y="104383"/>
                  <a:pt x="1407350" y="104106"/>
                  <a:pt x="1332574" y="112734"/>
                </a:cubicBezTo>
                <a:cubicBezTo>
                  <a:pt x="1298370" y="116681"/>
                  <a:pt x="1265030" y="126898"/>
                  <a:pt x="1232366" y="137786"/>
                </a:cubicBezTo>
                <a:lnTo>
                  <a:pt x="1157210" y="162838"/>
                </a:lnTo>
                <a:cubicBezTo>
                  <a:pt x="1086229" y="158663"/>
                  <a:pt x="1014584" y="160860"/>
                  <a:pt x="944267" y="150312"/>
                </a:cubicBezTo>
                <a:cubicBezTo>
                  <a:pt x="929379" y="148079"/>
                  <a:pt x="920446" y="131374"/>
                  <a:pt x="906689" y="125260"/>
                </a:cubicBezTo>
                <a:cubicBezTo>
                  <a:pt x="882558" y="114535"/>
                  <a:pt x="831533" y="100208"/>
                  <a:pt x="831533" y="100208"/>
                </a:cubicBezTo>
                <a:cubicBezTo>
                  <a:pt x="844059" y="87682"/>
                  <a:pt x="855128" y="73506"/>
                  <a:pt x="869111" y="62630"/>
                </a:cubicBezTo>
                <a:cubicBezTo>
                  <a:pt x="989229" y="-30795"/>
                  <a:pt x="915121" y="41669"/>
                  <a:pt x="95679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84B47F4-7816-B051-5CB3-A5E23AEDA127}"/>
              </a:ext>
            </a:extLst>
          </p:cNvPr>
          <p:cNvCxnSpPr>
            <a:endCxn id="7" idx="9"/>
          </p:cNvCxnSpPr>
          <p:nvPr/>
        </p:nvCxnSpPr>
        <p:spPr>
          <a:xfrm rot="16200000" flipV="1">
            <a:off x="5412810" y="2491114"/>
            <a:ext cx="1061581" cy="814192"/>
          </a:xfrm>
          <a:prstGeom prst="curvedConnector4">
            <a:avLst>
              <a:gd name="adj1" fmla="val 50000"/>
              <a:gd name="adj2" fmla="val 7192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5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163D-FAF1-8EB8-CDB4-9BF964D8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84811"/>
            <a:ext cx="5018764" cy="324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4F6EE-8C4E-6BD9-17AC-8CA577F6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8" y="3697692"/>
            <a:ext cx="5155504" cy="3332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6ACF-10EC-40C1-C4E4-D1616FA7C418}"/>
              </a:ext>
            </a:extLst>
          </p:cNvPr>
          <p:cNvSpPr txBox="1"/>
          <p:nvPr/>
        </p:nvSpPr>
        <p:spPr>
          <a:xfrm>
            <a:off x="5013722" y="1061050"/>
            <a:ext cx="46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US" altLang="zh-CN" dirty="0"/>
              <a:t>folder</a:t>
            </a:r>
            <a:r>
              <a:rPr lang="zh-CN" altLang="en-US" dirty="0"/>
              <a:t>后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添加同名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0046BD6-2C3D-2C6B-CC83-825148328E85}"/>
              </a:ext>
            </a:extLst>
          </p:cNvPr>
          <p:cNvSpPr/>
          <p:nvPr/>
        </p:nvSpPr>
        <p:spPr>
          <a:xfrm>
            <a:off x="3235334" y="71420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A52C607-52C8-00B1-9FD6-BD8D92647147}"/>
              </a:ext>
            </a:extLst>
          </p:cNvPr>
          <p:cNvSpPr/>
          <p:nvPr/>
        </p:nvSpPr>
        <p:spPr>
          <a:xfrm>
            <a:off x="3235334" y="4229918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30B0A17-C682-F46A-68AC-304F5E9CD9C8}"/>
              </a:ext>
            </a:extLst>
          </p:cNvPr>
          <p:cNvCxnSpPr>
            <a:cxnSpLocks/>
            <a:stCxn id="6" idx="1"/>
            <a:endCxn id="7" idx="13"/>
          </p:cNvCxnSpPr>
          <p:nvPr/>
        </p:nvCxnSpPr>
        <p:spPr>
          <a:xfrm rot="10800000">
            <a:off x="3899338" y="851339"/>
            <a:ext cx="1114384" cy="809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F0FD03-E5C2-9552-1291-9ABE19456648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3594538" y="1661214"/>
            <a:ext cx="1419184" cy="25902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0B7D9B-4D22-EFE1-994C-3A2939F4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48" y="2994207"/>
            <a:ext cx="4972156" cy="321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4580CD-A79A-04CC-08B8-CC540DC0B76B}"/>
              </a:ext>
            </a:extLst>
          </p:cNvPr>
          <p:cNvSpPr txBox="1"/>
          <p:nvPr/>
        </p:nvSpPr>
        <p:spPr>
          <a:xfrm>
            <a:off x="7599391" y="3952941"/>
            <a:ext cx="4666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US" altLang="zh-CN" dirty="0"/>
              <a:t>folder or file</a:t>
            </a:r>
            <a:r>
              <a:rPr lang="zh-CN" altLang="en-US" dirty="0"/>
              <a:t>，比如</a:t>
            </a:r>
            <a:r>
              <a:rPr lang="en-US" altLang="zh-CN" dirty="0"/>
              <a:t>Data Store</a:t>
            </a:r>
          </a:p>
          <a:p>
            <a:pPr marL="342900" indent="-342900">
              <a:buAutoNum type="arabicPeriod"/>
            </a:pPr>
            <a:r>
              <a:rPr lang="en-AU" altLang="zh-CN" dirty="0"/>
              <a:t>sub</a:t>
            </a:r>
            <a:r>
              <a:rPr lang="en-US" altLang="zh-CN" dirty="0"/>
              <a:t>folder or 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下，但是首先反馈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DC6AB06-FA72-7051-D4F0-911EE39D39BE}"/>
              </a:ext>
            </a:extLst>
          </p:cNvPr>
          <p:cNvSpPr/>
          <p:nvPr/>
        </p:nvSpPr>
        <p:spPr>
          <a:xfrm>
            <a:off x="8734848" y="3486990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B4BCF64-DDD6-D316-6E0D-172CB7EC2ED2}"/>
              </a:ext>
            </a:extLst>
          </p:cNvPr>
          <p:cNvSpPr/>
          <p:nvPr/>
        </p:nvSpPr>
        <p:spPr>
          <a:xfrm>
            <a:off x="8734848" y="3323649"/>
            <a:ext cx="716556" cy="210702"/>
          </a:xfrm>
          <a:custGeom>
            <a:avLst/>
            <a:gdLst>
              <a:gd name="connsiteX0" fmla="*/ 453797 w 716556"/>
              <a:gd name="connsiteY0" fmla="*/ 11006 h 210702"/>
              <a:gd name="connsiteX1" fmla="*/ 359204 w 716556"/>
              <a:gd name="connsiteY1" fmla="*/ 21516 h 210702"/>
              <a:gd name="connsiteX2" fmla="*/ 75425 w 716556"/>
              <a:gd name="connsiteY2" fmla="*/ 32026 h 210702"/>
              <a:gd name="connsiteX3" fmla="*/ 43894 w 716556"/>
              <a:gd name="connsiteY3" fmla="*/ 42537 h 210702"/>
              <a:gd name="connsiteX4" fmla="*/ 12363 w 716556"/>
              <a:gd name="connsiteY4" fmla="*/ 63558 h 210702"/>
              <a:gd name="connsiteX5" fmla="*/ 12363 w 716556"/>
              <a:gd name="connsiteY5" fmla="*/ 147640 h 210702"/>
              <a:gd name="connsiteX6" fmla="*/ 75425 w 716556"/>
              <a:gd name="connsiteY6" fmla="*/ 179171 h 210702"/>
              <a:gd name="connsiteX7" fmla="*/ 127976 w 716556"/>
              <a:gd name="connsiteY7" fmla="*/ 189682 h 210702"/>
              <a:gd name="connsiteX8" fmla="*/ 159507 w 716556"/>
              <a:gd name="connsiteY8" fmla="*/ 200192 h 210702"/>
              <a:gd name="connsiteX9" fmla="*/ 201549 w 716556"/>
              <a:gd name="connsiteY9" fmla="*/ 210702 h 210702"/>
              <a:gd name="connsiteX10" fmla="*/ 495838 w 716556"/>
              <a:gd name="connsiteY10" fmla="*/ 200192 h 210702"/>
              <a:gd name="connsiteX11" fmla="*/ 600942 w 716556"/>
              <a:gd name="connsiteY11" fmla="*/ 168661 h 210702"/>
              <a:gd name="connsiteX12" fmla="*/ 632473 w 716556"/>
              <a:gd name="connsiteY12" fmla="*/ 158151 h 210702"/>
              <a:gd name="connsiteX13" fmla="*/ 664004 w 716556"/>
              <a:gd name="connsiteY13" fmla="*/ 137130 h 210702"/>
              <a:gd name="connsiteX14" fmla="*/ 695535 w 716556"/>
              <a:gd name="connsiteY14" fmla="*/ 126620 h 210702"/>
              <a:gd name="connsiteX15" fmla="*/ 716556 w 716556"/>
              <a:gd name="connsiteY15" fmla="*/ 95089 h 210702"/>
              <a:gd name="connsiteX16" fmla="*/ 695535 w 716556"/>
              <a:gd name="connsiteY16" fmla="*/ 63558 h 210702"/>
              <a:gd name="connsiteX17" fmla="*/ 632473 w 716556"/>
              <a:gd name="connsiteY17" fmla="*/ 32026 h 210702"/>
              <a:gd name="connsiteX18" fmla="*/ 569411 w 716556"/>
              <a:gd name="connsiteY18" fmla="*/ 495 h 210702"/>
              <a:gd name="connsiteX19" fmla="*/ 453797 w 716556"/>
              <a:gd name="connsiteY19" fmla="*/ 11006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6556" h="210702">
                <a:moveTo>
                  <a:pt x="453797" y="11006"/>
                </a:moveTo>
                <a:cubicBezTo>
                  <a:pt x="418762" y="14510"/>
                  <a:pt x="390880" y="19756"/>
                  <a:pt x="359204" y="21516"/>
                </a:cubicBezTo>
                <a:cubicBezTo>
                  <a:pt x="264692" y="26767"/>
                  <a:pt x="169873" y="25729"/>
                  <a:pt x="75425" y="32026"/>
                </a:cubicBezTo>
                <a:cubicBezTo>
                  <a:pt x="64371" y="32763"/>
                  <a:pt x="53803" y="37582"/>
                  <a:pt x="43894" y="42537"/>
                </a:cubicBezTo>
                <a:cubicBezTo>
                  <a:pt x="32596" y="48186"/>
                  <a:pt x="22873" y="56551"/>
                  <a:pt x="12363" y="63558"/>
                </a:cubicBezTo>
                <a:cubicBezTo>
                  <a:pt x="1585" y="95891"/>
                  <a:pt x="-8999" y="110257"/>
                  <a:pt x="12363" y="147640"/>
                </a:cubicBezTo>
                <a:cubicBezTo>
                  <a:pt x="20927" y="162626"/>
                  <a:pt x="60138" y="175349"/>
                  <a:pt x="75425" y="179171"/>
                </a:cubicBezTo>
                <a:cubicBezTo>
                  <a:pt x="92756" y="183504"/>
                  <a:pt x="110645" y="185349"/>
                  <a:pt x="127976" y="189682"/>
                </a:cubicBezTo>
                <a:cubicBezTo>
                  <a:pt x="138724" y="192369"/>
                  <a:pt x="148854" y="197149"/>
                  <a:pt x="159507" y="200192"/>
                </a:cubicBezTo>
                <a:cubicBezTo>
                  <a:pt x="173397" y="204160"/>
                  <a:pt x="187535" y="207199"/>
                  <a:pt x="201549" y="210702"/>
                </a:cubicBezTo>
                <a:cubicBezTo>
                  <a:pt x="299645" y="207199"/>
                  <a:pt x="397870" y="206315"/>
                  <a:pt x="495838" y="200192"/>
                </a:cubicBezTo>
                <a:cubicBezTo>
                  <a:pt x="515392" y="198970"/>
                  <a:pt x="591644" y="171760"/>
                  <a:pt x="600942" y="168661"/>
                </a:cubicBezTo>
                <a:lnTo>
                  <a:pt x="632473" y="158151"/>
                </a:lnTo>
                <a:cubicBezTo>
                  <a:pt x="642983" y="151144"/>
                  <a:pt x="652706" y="142779"/>
                  <a:pt x="664004" y="137130"/>
                </a:cubicBezTo>
                <a:cubicBezTo>
                  <a:pt x="673913" y="132175"/>
                  <a:pt x="686884" y="133541"/>
                  <a:pt x="695535" y="126620"/>
                </a:cubicBezTo>
                <a:cubicBezTo>
                  <a:pt x="705399" y="118729"/>
                  <a:pt x="709549" y="105599"/>
                  <a:pt x="716556" y="95089"/>
                </a:cubicBezTo>
                <a:cubicBezTo>
                  <a:pt x="709549" y="84579"/>
                  <a:pt x="704467" y="72490"/>
                  <a:pt x="695535" y="63558"/>
                </a:cubicBezTo>
                <a:cubicBezTo>
                  <a:pt x="665415" y="33438"/>
                  <a:pt x="666665" y="49122"/>
                  <a:pt x="632473" y="32026"/>
                </a:cubicBezTo>
                <a:cubicBezTo>
                  <a:pt x="606586" y="19083"/>
                  <a:pt x="599890" y="2527"/>
                  <a:pt x="569411" y="495"/>
                </a:cubicBezTo>
                <a:cubicBezTo>
                  <a:pt x="527463" y="-2302"/>
                  <a:pt x="488832" y="7502"/>
                  <a:pt x="453797" y="1100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F6569-C76D-A321-0340-8F966093FD10}"/>
              </a:ext>
            </a:extLst>
          </p:cNvPr>
          <p:cNvSpPr txBox="1"/>
          <p:nvPr/>
        </p:nvSpPr>
        <p:spPr>
          <a:xfrm>
            <a:off x="7689328" y="2073001"/>
            <a:ext cx="46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AU" dirty="0"/>
              <a:t>应该是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the folder successfully or Create the file successfully</a:t>
            </a:r>
            <a:endParaRPr lang="en-AU" altLang="zh-CN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188A764-9387-8368-DACE-5025442BE30C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rot="10800000" flipH="1" flipV="1">
            <a:off x="7689327" y="2396167"/>
            <a:ext cx="1120945" cy="959508"/>
          </a:xfrm>
          <a:prstGeom prst="curvedConnector5">
            <a:avLst>
              <a:gd name="adj1" fmla="val -20394"/>
              <a:gd name="adj2" fmla="val 65171"/>
              <a:gd name="adj3" fmla="val 120394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605EC7F-860F-EFA5-27F7-625716E424A3}"/>
              </a:ext>
            </a:extLst>
          </p:cNvPr>
          <p:cNvCxnSpPr>
            <a:cxnSpLocks/>
            <a:stCxn id="23" idx="10"/>
            <a:endCxn id="21" idx="1"/>
          </p:cNvCxnSpPr>
          <p:nvPr/>
        </p:nvCxnSpPr>
        <p:spPr>
          <a:xfrm flipH="1">
            <a:off x="7599391" y="3687182"/>
            <a:ext cx="1631295" cy="1281422"/>
          </a:xfrm>
          <a:prstGeom prst="curvedConnector5">
            <a:avLst>
              <a:gd name="adj1" fmla="val -14013"/>
              <a:gd name="adj2" fmla="val 10780"/>
              <a:gd name="adj3" fmla="val 114013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9D02C-9138-FF67-D95E-1EC820BA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269541"/>
            <a:ext cx="9949543" cy="643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7444B-7522-D936-F228-41E2066E8478}"/>
              </a:ext>
            </a:extLst>
          </p:cNvPr>
          <p:cNvSpPr txBox="1"/>
          <p:nvPr/>
        </p:nvSpPr>
        <p:spPr>
          <a:xfrm>
            <a:off x="3566902" y="1024684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删除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添加</a:t>
            </a:r>
            <a:r>
              <a:rPr lang="en-AU" altLang="zh-CN" dirty="0"/>
              <a:t>Personal Assistant </a:t>
            </a:r>
            <a:r>
              <a:rPr lang="en-US" altLang="zh-CN" dirty="0"/>
              <a:t>folder</a:t>
            </a:r>
            <a:r>
              <a:rPr lang="zh-CN" altLang="en-US" dirty="0"/>
              <a:t>，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Personal Assistant folder</a:t>
            </a:r>
            <a:r>
              <a:rPr lang="zh-CN" altLang="en-US" dirty="0"/>
              <a:t>添加</a:t>
            </a:r>
            <a:r>
              <a:rPr lang="en-AU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，比如</a:t>
            </a:r>
            <a:r>
              <a:rPr lang="en-US" altLang="zh-CN" dirty="0"/>
              <a:t>Knowledge Graph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agent file</a:t>
            </a:r>
            <a:r>
              <a:rPr lang="zh-CN" altLang="en-US" dirty="0"/>
              <a:t>可以出现在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下，首先反馈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AU" altLang="zh-CN" dirty="0"/>
              <a:t>success, </a:t>
            </a:r>
            <a:r>
              <a:rPr lang="zh-CN" altLang="en-US" dirty="0"/>
              <a:t>然后反馈</a:t>
            </a:r>
            <a:r>
              <a:rPr lang="en-US" altLang="zh-CN" dirty="0"/>
              <a:t>Not found</a:t>
            </a:r>
            <a:r>
              <a:rPr lang="zh-CN" altLang="en-US" dirty="0"/>
              <a:t>。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没有自动打开新创建的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file</a:t>
            </a:r>
          </a:p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zh-CN" altLang="en-US" dirty="0"/>
              <a:t>新建的</a:t>
            </a:r>
            <a:r>
              <a:rPr lang="en-US" altLang="zh-CN" dirty="0"/>
              <a:t>agent file</a:t>
            </a:r>
            <a:r>
              <a:rPr lang="zh-CN" altLang="en-US" dirty="0"/>
              <a:t>可以打开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613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E24A6-D0F1-1A73-8E6D-DAF2168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67945"/>
            <a:ext cx="5431971" cy="351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009FF-5AB0-F054-5C8C-DD99F07B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" y="3871699"/>
            <a:ext cx="5321284" cy="343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7BB2-5BD9-50BF-6F25-CC864EABA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44"/>
            <a:ext cx="5431971" cy="3511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6E02A-B2DC-0A9E-0659-192CA065B4FE}"/>
              </a:ext>
            </a:extLst>
          </p:cNvPr>
          <p:cNvSpPr txBox="1"/>
          <p:nvPr/>
        </p:nvSpPr>
        <p:spPr>
          <a:xfrm>
            <a:off x="8859143" y="607125"/>
            <a:ext cx="4666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AU" dirty="0"/>
              <a:t>点击</a:t>
            </a:r>
            <a:r>
              <a:rPr lang="en-AU" altLang="zh-CN" dirty="0"/>
              <a:t>Knowledge Graph file</a:t>
            </a:r>
            <a:r>
              <a:rPr lang="zh-CN" altLang="en-US" dirty="0"/>
              <a:t>打开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AU" altLang="zh-CN" dirty="0"/>
              <a:t>editor</a:t>
            </a:r>
            <a:r>
              <a:rPr lang="zh-CN" altLang="en-AU" dirty="0"/>
              <a:t>页面</a:t>
            </a:r>
            <a:endParaRPr lang="en-AU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上方的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AU" altLang="zh-CN" dirty="0"/>
              <a:t>File button</a:t>
            </a:r>
            <a:r>
              <a:rPr lang="zh-CN" altLang="en-US" dirty="0"/>
              <a:t>（不是</a:t>
            </a:r>
            <a:r>
              <a:rPr lang="en-US" altLang="zh-CN" dirty="0"/>
              <a:t>folder</a:t>
            </a:r>
            <a:r>
              <a:rPr lang="zh-CN" altLang="en-US" dirty="0"/>
              <a:t>右边的三点</a:t>
            </a:r>
            <a:r>
              <a:rPr lang="en-US" altLang="zh-CN" dirty="0"/>
              <a:t>menu)</a:t>
            </a:r>
          </a:p>
          <a:p>
            <a:pPr marL="342900" indent="-342900">
              <a:buAutoNum type="arabicPeriod"/>
            </a:pPr>
            <a:r>
              <a:rPr lang="zh-CN" altLang="en-AU" dirty="0"/>
              <a:t>添加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 err="1"/>
              <a:t>DataVis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Agent editor</a:t>
            </a:r>
            <a:r>
              <a:rPr lang="zh-CN" altLang="en-US" dirty="0"/>
              <a:t>仍显示</a:t>
            </a:r>
            <a:r>
              <a:rPr lang="en-US" altLang="zh-CN" dirty="0"/>
              <a:t>Knowledge Graph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未自动打开新建的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en-US" altLang="zh-CN" dirty="0">
                <a:solidFill>
                  <a:srgbClr val="FF0000"/>
                </a:solidFill>
              </a:rPr>
              <a:t> file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 err="1"/>
              <a:t>DataVis</a:t>
            </a:r>
            <a:r>
              <a:rPr lang="zh-CN" altLang="en-US" dirty="0"/>
              <a:t>打开</a:t>
            </a:r>
            <a:r>
              <a:rPr lang="en-US" altLang="zh-CN" dirty="0"/>
              <a:t>Data</a:t>
            </a:r>
            <a:r>
              <a:rPr lang="en-AU" altLang="zh-CN" dirty="0"/>
              <a:t>Vis file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en-US" altLang="zh-CN" dirty="0" err="1">
                <a:solidFill>
                  <a:srgbClr val="FF0000"/>
                </a:solidFill>
              </a:rPr>
              <a:t>DataVis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file, Knowledge Graph file</a:t>
            </a:r>
            <a:r>
              <a:rPr lang="zh-CN" altLang="en-US" dirty="0">
                <a:solidFill>
                  <a:srgbClr val="FF0000"/>
                </a:solidFill>
              </a:rPr>
              <a:t>也被无故删除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5550C-F692-E783-48B3-F8BDD5DFDA1F}"/>
              </a:ext>
            </a:extLst>
          </p:cNvPr>
          <p:cNvSpPr txBox="1"/>
          <p:nvPr/>
        </p:nvSpPr>
        <p:spPr>
          <a:xfrm>
            <a:off x="740229" y="21009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D77D7-C10F-0E2D-114C-8238EB78D4F9}"/>
              </a:ext>
            </a:extLst>
          </p:cNvPr>
          <p:cNvSpPr txBox="1"/>
          <p:nvPr/>
        </p:nvSpPr>
        <p:spPr>
          <a:xfrm>
            <a:off x="740229" y="5612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DAF0-7F4A-0F08-3C03-DF52746B3CBA}"/>
              </a:ext>
            </a:extLst>
          </p:cNvPr>
          <p:cNvSpPr txBox="1"/>
          <p:nvPr/>
        </p:nvSpPr>
        <p:spPr>
          <a:xfrm>
            <a:off x="7108372" y="664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EDF81-15BA-155D-DD9E-999962AB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0" y="3779235"/>
            <a:ext cx="5878286" cy="379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B88A9-9AAB-0005-402A-82CA3EBF4351}"/>
              </a:ext>
            </a:extLst>
          </p:cNvPr>
          <p:cNvSpPr txBox="1"/>
          <p:nvPr/>
        </p:nvSpPr>
        <p:spPr>
          <a:xfrm>
            <a:off x="7108372" y="43599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4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7013</TotalTime>
  <Words>939</Words>
  <Application>Microsoft Macintosh PowerPoint</Application>
  <PresentationFormat>Widescreen</PresentationFormat>
  <Paragraphs>107</Paragraphs>
  <Slides>22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36</cp:revision>
  <dcterms:created xsi:type="dcterms:W3CDTF">2025-04-02T22:39:00Z</dcterms:created>
  <dcterms:modified xsi:type="dcterms:W3CDTF">2025-04-15T01:07:43Z</dcterms:modified>
</cp:coreProperties>
</file>